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77873-3E10-4B0E-B766-09D5BB0EE698}" type="datetimeFigureOut">
              <a:rPr lang="en-US" smtClean="0"/>
              <a:pPr/>
              <a:t>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73A08-7617-4421-AA54-7825A2CE44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Rhetorical Triangle</a:t>
            </a: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>
            <a:off x="2286000" y="1828800"/>
            <a:ext cx="4343400" cy="403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1371601"/>
            <a:ext cx="7848600" cy="18774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Logos</a:t>
            </a:r>
            <a:r>
              <a:rPr lang="en-US" sz="1400" dirty="0"/>
              <a:t> (Message)- Note instances from the text that demonstrate </a:t>
            </a:r>
            <a:r>
              <a:rPr lang="en-US" sz="1400" b="1" dirty="0"/>
              <a:t>logical or rational appeals. </a:t>
            </a:r>
            <a:endParaRPr lang="en-US" sz="1400" dirty="0"/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Claim- America is afraid of Muslim success. 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After fall of Soviet Union, America has been taking opportunity to gain power. Placing its military in places that are sacred to Muslims.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America used chemical and biological weapons on more than 12,000 people in Islamic Emirate.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Claim- American aim is to deprive Afghans of their religion and make them embrace American religion.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Claim- America wants to dominate Asia.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3810000"/>
            <a:ext cx="4572000" cy="273921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Pathos</a:t>
            </a:r>
            <a:r>
              <a:rPr lang="en-US" sz="1400" dirty="0"/>
              <a:t> (Audience)- Note instances in the text that seem to appeal to the audience’s emotions. 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Jihad against the Americans and their puppets is now the “duty” of every Muslim of Afghanistan. 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Appeals to patriotism – Afghanistan will become more terrible for the Americans…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Good vs. Evil- separate the true Muslims from the “hypocrites” 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255 “innocent” people at </a:t>
            </a:r>
            <a:r>
              <a:rPr lang="en-US" sz="1400" dirty="0" err="1">
                <a:solidFill>
                  <a:srgbClr val="FF0000"/>
                </a:solidFill>
              </a:rPr>
              <a:t>Guantanama</a:t>
            </a:r>
            <a:r>
              <a:rPr lang="en-US" sz="1400" dirty="0">
                <a:solidFill>
                  <a:srgbClr val="FF0000"/>
                </a:solidFill>
              </a:rPr>
              <a:t>- “brutal” treatment</a:t>
            </a:r>
          </a:p>
          <a:p>
            <a:pPr lvl="0"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“crusader” friends, “puppet regime,” American atheist mentality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648200"/>
            <a:ext cx="3886200" cy="181588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Ethos</a:t>
            </a:r>
            <a:r>
              <a:rPr lang="en-US" sz="1400" dirty="0"/>
              <a:t> (Author)- Note parts of the text that seem to add to the author’s credibility or that help the reader connect with the author.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The use of the pronoun “we” shows the reader that the writer is “one of them.”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Repeated </a:t>
            </a:r>
            <a:r>
              <a:rPr lang="en-US" sz="1400" dirty="0">
                <a:solidFill>
                  <a:srgbClr val="FF0000"/>
                </a:solidFill>
              </a:rPr>
              <a:t>references to religion make the writer seem to be very Godly, so of course religion must be on his side.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247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Rhetorical Triangle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Rhetorical Triangle</dc:title>
  <dc:creator>Libby</dc:creator>
  <cp:lastModifiedBy>Libby</cp:lastModifiedBy>
  <cp:revision>2</cp:revision>
  <dcterms:created xsi:type="dcterms:W3CDTF">2011-02-22T04:03:01Z</dcterms:created>
  <dcterms:modified xsi:type="dcterms:W3CDTF">2013-01-14T03:22:06Z</dcterms:modified>
</cp:coreProperties>
</file>